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EB30-2504-2340-A88C-21CF716DA46D}" type="datetimeFigureOut">
              <a:rPr lang="ru-RU" smtClean="0"/>
              <a:t>16.03.18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FDC08-D893-684C-BF72-D305DB613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6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DC08-D893-684C-BF72-D305DB6133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8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61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365" y="2086404"/>
            <a:ext cx="9996754" cy="2098226"/>
          </a:xfrm>
        </p:spPr>
        <p:txBody>
          <a:bodyPr>
            <a:normAutofit/>
          </a:bodyPr>
          <a:lstStyle/>
          <a:p>
            <a:r>
              <a:rPr lang="ru-RU" b="1" dirty="0" smtClean="0"/>
              <a:t>МОДЕЛИРОВАНИЕ  ЭКОНОМИКО-ДЕМОГРАФИЧЕСКИХ ВЗАИМОСВЯЗЕЙ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6068" y="4184630"/>
            <a:ext cx="8991536" cy="1086237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Ирина Евгеньевна </a:t>
            </a:r>
            <a:r>
              <a:rPr lang="ru-RU" sz="3200" dirty="0" err="1" smtClean="0"/>
              <a:t>Калабихина</a:t>
            </a:r>
            <a:endParaRPr lang="ru-RU" sz="3200" dirty="0" smtClean="0"/>
          </a:p>
          <a:p>
            <a:r>
              <a:rPr lang="ru-RU" sz="3200" dirty="0" smtClean="0"/>
              <a:t>Кафедра народонаселения ЭФ МГУ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38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91" y="243967"/>
            <a:ext cx="8911687" cy="1280890"/>
          </a:xfrm>
        </p:spPr>
        <p:txBody>
          <a:bodyPr/>
          <a:lstStyle/>
          <a:p>
            <a:r>
              <a:rPr lang="ru-RU" dirty="0" smtClean="0"/>
              <a:t>ПРО ЧТО КУРС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2087"/>
              </p:ext>
            </p:extLst>
          </p:nvPr>
        </p:nvGraphicFramePr>
        <p:xfrm>
          <a:off x="1222625" y="1315091"/>
          <a:ext cx="10356349" cy="53220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44737"/>
                <a:gridCol w="3911612"/>
              </a:tblGrid>
              <a:tr h="374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ТЕМЫ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ФОРМАТ</a:t>
                      </a:r>
                      <a:endParaRPr lang="ru-RU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1123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Система экономико-демографических взаимосвязей. Источники экономико-демографической информации, базы данных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Работа с данными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Современные модели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Анализ лучших научных работ по темам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Задачи с упрощенными условиями для понимания основных идей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Групповые проекты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4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Демографические методы в экономическом анализе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Моделирование влияния динамики демографических структур на экономическое развитие и   финансовые рынки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8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Влияние динамики численности населения на экономический рост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Поиск демографического оптимума 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Моделирование поведения домашних хозяйств 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0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Моделирование экономических факторов и последствий миграции 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21050" y="2635700"/>
            <a:ext cx="205840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83339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833" y="229456"/>
            <a:ext cx="10131425" cy="1456267"/>
          </a:xfrm>
        </p:spPr>
        <p:txBody>
          <a:bodyPr/>
          <a:lstStyle/>
          <a:p>
            <a:r>
              <a:rPr lang="ru-RU" dirty="0" smtClean="0"/>
              <a:t>Старение населения России - важно оценить эффекты для экономики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14041" y="1047937"/>
            <a:ext cx="5154305" cy="6489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7370" y="1346033"/>
            <a:ext cx="38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Возрастно</a:t>
            </a:r>
            <a:r>
              <a:rPr lang="ru-RU"/>
              <a:t>-</a:t>
            </a:r>
            <a:r>
              <a:rPr lang="ru-RU" smtClean="0"/>
              <a:t>половая структура, </a:t>
            </a:r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7167" y="518844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2015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7167" y="422721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2035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722652" y="5078627"/>
            <a:ext cx="453034" cy="18174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747365" y="4131196"/>
            <a:ext cx="512459" cy="1920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7027" y="6529981"/>
            <a:ext cx="330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ужчины                       женщины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0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991334" cy="56676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КакИЕ</a:t>
            </a:r>
            <a:r>
              <a:rPr lang="ru-RU" dirty="0" smtClean="0"/>
              <a:t> деньги И КАК влияют на </a:t>
            </a:r>
            <a:r>
              <a:rPr lang="ru-RU" dirty="0" err="1" smtClean="0"/>
              <a:t>рождаеМОсть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принимаются решения в домохозяйстве?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КАК ВЛИЯЮТ МИГРАНТЫ НА НАШУ ЗАНЯТОСТЬ И  ЗАРПЛАТЫ?</a:t>
            </a:r>
            <a:br>
              <a:rPr lang="ru-RU" dirty="0" smtClean="0"/>
            </a:br>
            <a:r>
              <a:rPr lang="mr-IN" dirty="0" smtClean="0"/>
              <a:t>………</a:t>
            </a:r>
            <a:r>
              <a:rPr lang="ru-RU" dirty="0" smtClean="0"/>
              <a:t>.  ?????????   </a:t>
            </a:r>
            <a:r>
              <a:rPr lang="mr-IN" dirty="0" smtClean="0"/>
              <a:t>…………</a:t>
            </a:r>
            <a:r>
              <a:rPr lang="ru-RU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58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102" y="213143"/>
            <a:ext cx="8911687" cy="1280890"/>
          </a:xfrm>
        </p:spPr>
        <p:txBody>
          <a:bodyPr/>
          <a:lstStyle/>
          <a:p>
            <a:r>
              <a:rPr lang="ru-RU" dirty="0" smtClean="0"/>
              <a:t>Где применять знания?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892" y="1392149"/>
            <a:ext cx="10572108" cy="5465851"/>
          </a:xfrm>
        </p:spPr>
        <p:txBody>
          <a:bodyPr>
            <a:noAutofit/>
          </a:bodyPr>
          <a:lstStyle/>
          <a:p>
            <a:r>
              <a:rPr lang="ru-RU" sz="3000" dirty="0" smtClean="0"/>
              <a:t>При дефиците эконом-демографов со знаниями современных моделей в стране большой спрос на них в аналитических центрах при правительстве (ЦБ, ЦСР, Аналитический центр при Правительстве) и в Министерствах</a:t>
            </a:r>
          </a:p>
          <a:p>
            <a:r>
              <a:rPr lang="ru-RU" sz="3000" dirty="0" smtClean="0"/>
              <a:t>Международные организации (Всемирный банк, фонды ООН </a:t>
            </a:r>
            <a:r>
              <a:rPr lang="mr-IN" sz="3000" dirty="0" smtClean="0"/>
              <a:t>–</a:t>
            </a:r>
            <a:r>
              <a:rPr lang="ru-RU" sz="3000" dirty="0" smtClean="0"/>
              <a:t> ПРООН, ЮНФПА, МОМ</a:t>
            </a:r>
            <a:r>
              <a:rPr lang="mr-IN" sz="3000" dirty="0" smtClean="0"/>
              <a:t>…</a:t>
            </a:r>
            <a:r>
              <a:rPr lang="ru-RU" sz="3000" dirty="0"/>
              <a:t>)</a:t>
            </a:r>
            <a:r>
              <a:rPr lang="ru-RU" sz="3000" dirty="0" smtClean="0"/>
              <a:t> </a:t>
            </a:r>
          </a:p>
          <a:p>
            <a:r>
              <a:rPr lang="ru-RU" sz="3000" dirty="0" smtClean="0"/>
              <a:t>Крупный бизнес ждет аналитиков для оценки демографического фактора в стратегии развития</a:t>
            </a:r>
          </a:p>
          <a:p>
            <a:r>
              <a:rPr lang="ru-RU" sz="3000" dirty="0" smtClean="0"/>
              <a:t> Аспирантура кафедры народонаселения </a:t>
            </a:r>
            <a:r>
              <a:rPr lang="mr-IN" sz="3000" dirty="0" smtClean="0"/>
              <a:t>–</a:t>
            </a:r>
            <a:r>
              <a:rPr lang="ru-RU" sz="3000" dirty="0" smtClean="0"/>
              <a:t> стань одновременно </a:t>
            </a:r>
            <a:r>
              <a:rPr lang="ru-RU" sz="3000" dirty="0" err="1" smtClean="0"/>
              <a:t>кэн</a:t>
            </a:r>
            <a:r>
              <a:rPr lang="ru-RU" sz="3000" dirty="0" smtClean="0"/>
              <a:t> (МГУ) и </a:t>
            </a:r>
            <a:r>
              <a:rPr lang="en-US" sz="3000" dirty="0" smtClean="0"/>
              <a:t>PhD</a:t>
            </a:r>
            <a:r>
              <a:rPr lang="ru-RU" sz="3000" dirty="0" smtClean="0"/>
              <a:t> (Сорбонна)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11542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получить «5» за 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6881" y="1643865"/>
            <a:ext cx="10435119" cy="4572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Решить 3 задачи по курсу</a:t>
            </a:r>
          </a:p>
          <a:p>
            <a:r>
              <a:rPr lang="ru-RU" sz="3200" dirty="0" smtClean="0"/>
              <a:t>Сделать обзор статей </a:t>
            </a:r>
            <a:r>
              <a:rPr lang="ru-RU" sz="3200" dirty="0"/>
              <a:t>в виде </a:t>
            </a:r>
            <a:r>
              <a:rPr lang="ru-RU" sz="3200" dirty="0" smtClean="0"/>
              <a:t>таблицы по узкой теме курса </a:t>
            </a:r>
          </a:p>
          <a:p>
            <a:r>
              <a:rPr lang="ru-RU" sz="3200" dirty="0" smtClean="0"/>
              <a:t>Сделать </a:t>
            </a:r>
            <a:r>
              <a:rPr lang="ru-RU" sz="3200" dirty="0" smtClean="0"/>
              <a:t>групповой проект </a:t>
            </a:r>
            <a:r>
              <a:rPr lang="ru-RU" sz="3200" dirty="0" smtClean="0"/>
              <a:t>(</a:t>
            </a:r>
            <a:r>
              <a:rPr lang="ru-RU" sz="3200" dirty="0" smtClean="0"/>
              <a:t>2-4 человека в группе</a:t>
            </a:r>
            <a:r>
              <a:rPr lang="ru-RU" sz="3200" dirty="0" smtClean="0"/>
              <a:t>) о влиянии демографии на экономику или об экономике в демографическом поведении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102300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258</TotalTime>
  <Words>210</Words>
  <Application>Microsoft Macintosh PowerPoint</Application>
  <PresentationFormat>Широкоэкранный</PresentationFormat>
  <Paragraphs>39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 Light</vt:lpstr>
      <vt:lpstr>Mangal</vt:lpstr>
      <vt:lpstr>Arial</vt:lpstr>
      <vt:lpstr>Calibri</vt:lpstr>
      <vt:lpstr>Times New Roman</vt:lpstr>
      <vt:lpstr>Небеса</vt:lpstr>
      <vt:lpstr>МОДЕЛИРОВАНИЕ  ЭКОНОМИКО-ДЕМОГРАФИЧЕСКИХ ВЗАИМОСВЯЗЕЙ</vt:lpstr>
      <vt:lpstr>ПРО ЧТО КУРС</vt:lpstr>
      <vt:lpstr>Старение населения России - важно оценить эффекты для экономики</vt:lpstr>
      <vt:lpstr>КакИЕ деньги И КАК влияют на рождаеМОсть?  Как принимаются решения в домохозяйстве?  КАК ВЛИЯЮТ МИГРАНТЫ НА НАШУ ЗАНЯТОСТЬ И  ЗАРПЛАТЫ? ……….  ?????????   ………….</vt:lpstr>
      <vt:lpstr>Где применять знания?</vt:lpstr>
      <vt:lpstr>Как получить «5» за курс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ДЕМОГРАФИЧЕСКИЕ ПРОБЛЕМЫ</dc:title>
  <dc:creator>Irina Kalabikhina</dc:creator>
  <cp:lastModifiedBy>Irina Kalabikhina</cp:lastModifiedBy>
  <cp:revision>16</cp:revision>
  <dcterms:created xsi:type="dcterms:W3CDTF">2017-11-23T11:22:46Z</dcterms:created>
  <dcterms:modified xsi:type="dcterms:W3CDTF">2018-03-16T08:26:09Z</dcterms:modified>
</cp:coreProperties>
</file>